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E29242-C5C6-5D42-B0C1-F7B83FDE61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E1BA269-EDF4-D348-B5FA-8EEC79FF20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F59897-EBAC-4842-9DBD-1622068FB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2E3F93-4AFB-DF46-9244-8BC78BC0B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5ED70D-2436-3A42-B75B-6C3100833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0751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6D352B-DF1E-F644-AE64-3ECC81833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C2CE442-87ED-184B-BB72-AE418DE7ED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56C2D9-0343-2941-A2A6-D11F34262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12A539-2EE1-8549-A8F0-A62EDC7EB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9BF7F8-6706-AB42-8FFE-6B382F6FB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253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36E3010-2BD2-974F-A318-9AFFED10F2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BAA4E78-0489-5640-9E99-0E30F632F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878C10-46F9-7145-AE41-8D5F3A1C3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9DF3D7-5ECD-8540-BDDF-D9C281259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9DBA01-ACB9-7D49-90D4-0DCEEF6D4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338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1A6802-1595-E44E-92D2-83B883FF5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A0E2DF-8396-9F42-94BA-1477E78C0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07126E-2A4D-4E4A-8AA1-B59427CAE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51D77B-D0A5-C14D-A8B6-F836A6AE3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7A261-7B53-254D-A7F6-EEC92D860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4558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44262-DC7C-C549-8C76-D18B9F06E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FF2B61-CC9B-7243-8F8B-2A1B4C460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CBAD8A-D81A-A24E-AD48-E53628E05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1F4749-8AE2-4043-9986-65A96129D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29BE43-13A1-F84B-9254-A5CDB057C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4490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B36F9C-4258-6C49-BD0F-3E71FF1AA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88697C-A2B6-6B4D-949A-8725FBBA3D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85C61D-5458-AE48-87E2-AD2641C86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EA5A77-DD4A-D440-8EC0-F386E7C9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253DF5-5758-4C44-8544-4E034D0AF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1491CB-88EF-244D-BAA6-5CBD5AA4B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917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FBD3EA-F87B-C34F-84D3-E0690EEE6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917128-3D29-0A49-94C5-7C453FCB4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17DC9EF-2544-AF49-BBE3-2EA27D2C6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76368B7-4980-354E-B152-AAC90322E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9CB651F-0DB1-3A45-A4A9-EC5FA3C7E8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BD7DC12-39F2-C042-B269-FBABC169D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5CEC96F-C27A-CF46-A764-2407CB8A4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395B3D4-FEFD-8B4F-871B-9732D7230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9241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0CAD39-284A-C14A-BB2B-525A54CDB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64C8FB8-B06A-9145-97B5-853FC2FB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4DB27B0-4A8A-1647-979B-2E88B79CB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B2D007D-1CD4-1249-A4DA-F0A07A196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3616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1D7DB64-F894-684A-8BF0-E361CBBC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EE0C04F-834F-0D4E-8A9D-EC083D0D3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A92AFC-A0B8-A744-A181-60FD020E2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8402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05F75A-1257-E84D-B78F-01925AF9B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5A9CE5-7226-4D4A-9987-E73740726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C218E63-29F5-9D48-8F58-3610302DF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EFFF00-3C75-BE43-9C23-4C9438483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E79CE-3B43-FC42-B7FC-828EA9FEB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EA5DAD-CB13-844B-9E41-76A8A517D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01776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93F89C-0907-0046-A35B-4031CC194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F94C0AC-BD77-1446-8794-BF4264FB6F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799B409-E2FF-FC4D-92FA-B75AF6FFB3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D8CDEA5-30C3-B44B-B4DD-BCFFFF34C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47D506-EED2-8742-8E43-BC0D0E705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CEF962A-9040-904E-AE5E-AB17D3E62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4513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9B95A2D-16B1-0E47-BAE8-F89CC1FC0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AE1C5E-1370-1748-8A3E-1D9408095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D31624-73BF-9E41-A5CE-30037FCDB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40A63-C01C-6C49-AF5B-D12960C76500}" type="datetimeFigureOut">
              <a:rPr kumimoji="1" lang="zh-CN" altLang="en-US" smtClean="0"/>
              <a:t>2020/7/25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F78A7C-55BA-0A44-85FE-06A509DC9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464ADB-3FD4-8945-BC58-49AD477F30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7D6D1-0D79-1444-A1B8-71F84D2D37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6177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C8747A-071E-F841-8E9E-637722C89B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" altLang="zh-CN" sz="4900" dirty="0"/>
              <a:t>End-to-end 3D Point Cloud Instance Segmentation without Detection </a:t>
            </a:r>
            <a:br>
              <a:rPr lang="en" altLang="zh-CN" dirty="0"/>
            </a:b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238A640-4AFF-1948-866A-48C0ADF21C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" altLang="zh-CN" dirty="0" err="1"/>
              <a:t>Haiyong</a:t>
            </a:r>
            <a:r>
              <a:rPr lang="en" altLang="zh-CN" dirty="0"/>
              <a:t> Jiang, </a:t>
            </a:r>
            <a:r>
              <a:rPr lang="en" altLang="zh-CN" dirty="0" err="1"/>
              <a:t>Feilong</a:t>
            </a:r>
            <a:r>
              <a:rPr lang="en" altLang="zh-CN" dirty="0"/>
              <a:t> Yan, </a:t>
            </a:r>
            <a:r>
              <a:rPr lang="en" altLang="zh-CN" dirty="0" err="1"/>
              <a:t>Jianfei</a:t>
            </a:r>
            <a:r>
              <a:rPr lang="en" altLang="zh-CN" dirty="0"/>
              <a:t> Cai, </a:t>
            </a:r>
            <a:r>
              <a:rPr lang="en" altLang="zh-CN" dirty="0" err="1"/>
              <a:t>Jianmin</a:t>
            </a:r>
            <a:r>
              <a:rPr lang="en" altLang="zh-CN" dirty="0"/>
              <a:t> Zheng, Jun Xiao</a:t>
            </a:r>
          </a:p>
          <a:p>
            <a:r>
              <a:rPr kumimoji="1" lang="en-US" altLang="zh-CN" sz="2000" dirty="0"/>
              <a:t>(CVPR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2020)</a:t>
            </a:r>
          </a:p>
          <a:p>
            <a:endParaRPr kumimoji="1" lang="en-US" altLang="zh-CN" sz="2000" dirty="0"/>
          </a:p>
          <a:p>
            <a:r>
              <a:rPr kumimoji="1" lang="en-US" altLang="zh-CN" dirty="0"/>
              <a:t>Speaker:</a:t>
            </a:r>
            <a:r>
              <a:rPr kumimoji="1" lang="zh-CN" altLang="en-US" dirty="0"/>
              <a:t> </a:t>
            </a:r>
            <a:r>
              <a:rPr kumimoji="1" lang="en-US" altLang="zh-CN" dirty="0"/>
              <a:t>Xing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Li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1056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1F0BAB-7553-BA4A-BA9F-CA406AD64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results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2E2F128-AEC0-2940-BA1B-BA8BA0611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99" y="1690688"/>
            <a:ext cx="10615863" cy="46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78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035D4-079C-4B46-95D6-1C7910AF7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Background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7C4026-AA1D-784F-86CB-43AF8FFB3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788"/>
            <a:ext cx="10515600" cy="5414211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2D</a:t>
            </a:r>
            <a:r>
              <a:rPr kumimoji="1" lang="zh-CN" altLang="en-US" dirty="0"/>
              <a:t> </a:t>
            </a:r>
            <a:r>
              <a:rPr kumimoji="1" lang="en-US" altLang="zh-CN" dirty="0"/>
              <a:t>instance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segmentation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3D</a:t>
            </a:r>
            <a:r>
              <a:rPr kumimoji="1" lang="zh-CN" altLang="en-US" dirty="0"/>
              <a:t> </a:t>
            </a:r>
            <a:r>
              <a:rPr kumimoji="1" lang="en-US" altLang="zh-CN" dirty="0"/>
              <a:t>point</a:t>
            </a:r>
            <a:r>
              <a:rPr kumimoji="1" lang="zh-CN" altLang="en-US" dirty="0"/>
              <a:t> </a:t>
            </a:r>
            <a:r>
              <a:rPr kumimoji="1" lang="en-US" altLang="zh-CN" dirty="0"/>
              <a:t>cloud</a:t>
            </a:r>
            <a:r>
              <a:rPr kumimoji="1" lang="zh-CN" altLang="en-US" dirty="0"/>
              <a:t> </a:t>
            </a:r>
            <a:r>
              <a:rPr kumimoji="1" lang="en-US" altLang="zh-CN" dirty="0"/>
              <a:t>(x,</a:t>
            </a:r>
            <a:r>
              <a:rPr kumimoji="1" lang="zh-CN" altLang="en-US" dirty="0"/>
              <a:t> </a:t>
            </a:r>
            <a:r>
              <a:rPr kumimoji="1" lang="en-US" altLang="zh-CN" dirty="0"/>
              <a:t>y,</a:t>
            </a:r>
            <a:r>
              <a:rPr kumimoji="1" lang="zh-CN" altLang="en-US" dirty="0"/>
              <a:t> </a:t>
            </a:r>
            <a:r>
              <a:rPr kumimoji="1" lang="en-US" altLang="zh-CN" dirty="0"/>
              <a:t>z,</a:t>
            </a:r>
            <a:r>
              <a:rPr kumimoji="1" lang="zh-CN" altLang="en-US" dirty="0"/>
              <a:t> </a:t>
            </a:r>
            <a:r>
              <a:rPr kumimoji="1" lang="en-US" altLang="zh-CN" dirty="0"/>
              <a:t>r,</a:t>
            </a:r>
            <a:r>
              <a:rPr kumimoji="1" lang="zh-CN" altLang="en-US" dirty="0"/>
              <a:t> </a:t>
            </a:r>
            <a:r>
              <a:rPr kumimoji="1" lang="en-US" altLang="zh-CN" dirty="0"/>
              <a:t>g,</a:t>
            </a:r>
            <a:r>
              <a:rPr kumimoji="1" lang="zh-CN" altLang="en-US" dirty="0"/>
              <a:t> </a:t>
            </a:r>
            <a:r>
              <a:rPr kumimoji="1" lang="en-US" altLang="zh-CN" dirty="0"/>
              <a:t>b,</a:t>
            </a:r>
            <a:r>
              <a:rPr kumimoji="1" lang="zh-CN" altLang="en-US" dirty="0"/>
              <a:t> </a:t>
            </a:r>
            <a:r>
              <a:rPr kumimoji="1" lang="en-US" altLang="zh-CN" dirty="0"/>
              <a:t>label)</a:t>
            </a:r>
          </a:p>
          <a:p>
            <a:pPr marL="0" indent="0">
              <a:buNone/>
            </a:pPr>
            <a:r>
              <a:rPr kumimoji="1" lang="zh-CN" altLang="en-US" dirty="0"/>
              <a:t>   稀疏、无序、噪声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C57274E-8355-7745-B47E-49BEBC8E0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798" y="1902293"/>
            <a:ext cx="5157202" cy="346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24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C32E30-E822-F945-BAB4-9BE8AC0E7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motivation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0B1F39-E96A-2F45-AB45-B0F337143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detection-free</a:t>
            </a:r>
          </a:p>
          <a:p>
            <a:pPr marL="0" indent="0">
              <a:buNone/>
            </a:pPr>
            <a:r>
              <a:rPr kumimoji="1" lang="zh-CN" altLang="en-US" dirty="0"/>
              <a:t>  多阶段、目标性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objectness</a:t>
            </a:r>
            <a:r>
              <a:rPr kumimoji="1" lang="en-US" altLang="zh-CN" dirty="0"/>
              <a:t>)</a:t>
            </a:r>
            <a:r>
              <a:rPr kumimoji="1" lang="zh-CN" altLang="en-US" dirty="0"/>
              <a:t>差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  超参数敏感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detection-based</a:t>
            </a:r>
          </a:p>
          <a:p>
            <a:pPr marL="0" indent="0">
              <a:buNone/>
            </a:pPr>
            <a:r>
              <a:rPr kumimoji="1" lang="zh-CN" altLang="en-US" dirty="0"/>
              <a:t>   重叠、漏检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E8316B-1D0A-4B4B-8E33-014B2155E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09770"/>
            <a:ext cx="4632158" cy="253665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153D732-10E7-784E-889C-5C791F630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748" y="4187032"/>
            <a:ext cx="5002060" cy="164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485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8FABA9-72DF-9B4A-82D9-CEBD17379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overview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D7E3DBE-0F90-6249-9F5D-AE8434A861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5852" y="1963108"/>
            <a:ext cx="10515600" cy="260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769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2F8507-8997-BE41-9E7C-370C123F5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feature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refinement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5159F3AA-CB57-A34D-83AE-E0DC087F9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68074"/>
            <a:ext cx="6377905" cy="435133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BAD3672-D6E1-AA4C-8550-9633053D9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8646" y="4700187"/>
            <a:ext cx="2907591" cy="67843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719DBDC-447E-4B4F-94D1-AF1F07880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6942" y="1995279"/>
            <a:ext cx="4495800" cy="5969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FBE3F7A-7092-B14A-A6D7-3C0C18DB43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6942" y="2732746"/>
            <a:ext cx="4191000" cy="71226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A9B0147-DB02-1946-BC20-C5AA993E97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8220" y="3458952"/>
            <a:ext cx="4191000" cy="58479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B09F61B-2307-F840-93F7-4E1B21CE9B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58647" y="4101006"/>
            <a:ext cx="2907590" cy="6481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66E3A2A-CFA8-3F49-B3A0-52A1CB21D1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75244" y="5405639"/>
            <a:ext cx="4025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107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F0445A-3DD3-8D45-9B9C-D5D031CEB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sampling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suppression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603978-26F8-6441-9034-8CEECC1B9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最远采样法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EBD5F02-40AB-D94D-9F09-F63AE397D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23432"/>
            <a:ext cx="3073400" cy="26924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1A78736-E3E0-3248-BB65-A73786C61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970" y="2323432"/>
            <a:ext cx="6573697" cy="252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347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C64D5B-08B0-B345-88E7-8852E29D2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assignment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62E18D6-DB71-4145-B26B-25331AF92C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4597" y="1811004"/>
            <a:ext cx="6735345" cy="304853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82D2FB9D-6EAE-F443-AFDC-B84159B2E374}"/>
                  </a:ext>
                </a:extLst>
              </p:cNvPr>
              <p:cNvSpPr txBox="1"/>
              <p:nvPr/>
            </p:nvSpPr>
            <p:spPr>
              <a:xfrm>
                <a:off x="4499810" y="5378117"/>
                <a:ext cx="1828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kumimoji="1" lang="en-US" altLang="zh-CN" dirty="0"/>
                  <a:t>(1-M)</a:t>
                </a:r>
                <a:endParaRPr kumimoji="1" lang="zh-CN" altLang="en-US" dirty="0"/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82D2FB9D-6EAE-F443-AFDC-B84159B2E3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9810" y="5378117"/>
                <a:ext cx="1828800" cy="369332"/>
              </a:xfrm>
              <a:prstGeom prst="rect">
                <a:avLst/>
              </a:prstGeom>
              <a:blipFill>
                <a:blip r:embed="rId3"/>
                <a:stretch>
                  <a:fillRect t="-3226" b="-225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16973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E35231-0521-4C4F-BF59-230E7FE8E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mapping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DF25C7EF-4D7F-ED44-AAA2-2B426C6831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0771"/>
            <a:ext cx="5555915" cy="227147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70171A7-7DB0-8647-AD40-36A4F2CAB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621" y="2531362"/>
            <a:ext cx="4884821" cy="89763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01B1F9D-BBB0-9A43-AFF8-7C912B993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9287" y="4262333"/>
            <a:ext cx="98425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850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8DDF22-0B18-0843-A72A-4DDCCC81A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results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617843B-7BB6-3B47-9D28-83BDCC38E0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40095"/>
            <a:ext cx="10515600" cy="26754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C932C55-87B1-FB4C-9AE0-6A1910A53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42" y="4246726"/>
            <a:ext cx="5613400" cy="169481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6E1BE22-DFC3-D344-A374-1C13DFC99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6242" y="4285301"/>
            <a:ext cx="5165892" cy="165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25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101</Words>
  <Application>Microsoft Macintosh PowerPoint</Application>
  <PresentationFormat>宽屏</PresentationFormat>
  <Paragraphs>32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Arial</vt:lpstr>
      <vt:lpstr>Cambria Math</vt:lpstr>
      <vt:lpstr>Office 主题​​</vt:lpstr>
      <vt:lpstr>End-to-end 3D Point Cloud Instance Segmentation without Detection  </vt:lpstr>
      <vt:lpstr>Background</vt:lpstr>
      <vt:lpstr>motivation</vt:lpstr>
      <vt:lpstr>overview</vt:lpstr>
      <vt:lpstr>feature refinement</vt:lpstr>
      <vt:lpstr>sampling &amp; suppression</vt:lpstr>
      <vt:lpstr>assignment</vt:lpstr>
      <vt:lpstr>mapping</vt:lpstr>
      <vt:lpstr>results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End-to-end 3D Point Cloud Instance Segmentation without Detection  </dc:title>
  <dc:creator>李 星</dc:creator>
  <cp:lastModifiedBy>李 星</cp:lastModifiedBy>
  <cp:revision>9</cp:revision>
  <dcterms:created xsi:type="dcterms:W3CDTF">2020-07-25T08:41:53Z</dcterms:created>
  <dcterms:modified xsi:type="dcterms:W3CDTF">2020-07-25T11:59:46Z</dcterms:modified>
</cp:coreProperties>
</file>

<file path=docProps/thumbnail.jpeg>
</file>